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75" r:id="rId3"/>
    <p:sldId id="257" r:id="rId4"/>
    <p:sldId id="258" r:id="rId5"/>
    <p:sldId id="266" r:id="rId6"/>
    <p:sldId id="259" r:id="rId7"/>
    <p:sldId id="260" r:id="rId8"/>
    <p:sldId id="262" r:id="rId9"/>
    <p:sldId id="273" r:id="rId10"/>
    <p:sldId id="263" r:id="rId11"/>
    <p:sldId id="264" r:id="rId12"/>
    <p:sldId id="265" r:id="rId13"/>
    <p:sldId id="269" r:id="rId14"/>
    <p:sldId id="268" r:id="rId15"/>
    <p:sldId id="267" r:id="rId16"/>
    <p:sldId id="272" r:id="rId17"/>
    <p:sldId id="271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77" autoAdjust="0"/>
    <p:restoredTop sz="94660"/>
  </p:normalViewPr>
  <p:slideViewPr>
    <p:cSldViewPr>
      <p:cViewPr varScale="1">
        <p:scale>
          <a:sx n="86" d="100"/>
          <a:sy n="86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1EAB-282F-4773-B395-0D4EBCE73837}" type="datetimeFigureOut">
              <a:rPr lang="ru-RU"/>
              <a:pPr>
                <a:defRPr/>
              </a:pPr>
              <a:t>02.05.2010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B36B0-6631-4DF1-ACC5-C8A4D138F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utoUpdateAnimBg="0"/>
      <p:bldP spid="39948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0A40D-DE11-4945-AF36-01518EDABE2A}" type="datetimeFigureOut">
              <a:rPr lang="ru-RU"/>
              <a:pPr>
                <a:defRPr/>
              </a:pPr>
              <a:t>02.05.2010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13835-8543-452F-9AEA-30916A146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E740-D137-4BCE-BF0C-5C08187FB7B9}" type="datetimeFigureOut">
              <a:rPr lang="ru-RU"/>
              <a:pPr>
                <a:defRPr/>
              </a:pPr>
              <a:t>02.05.2010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C9BF-9BE2-4970-9A7C-BD800FC4E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1827-D659-4F75-99F4-EA151C44C66E}" type="datetimeFigureOut">
              <a:rPr lang="ru-RU"/>
              <a:pPr>
                <a:defRPr/>
              </a:pPr>
              <a:t>02.05.2010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7EB7-3F74-45F5-8465-F78428815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FC76-6F7B-4AD2-84E0-0250DDE0E3DC}" type="datetimeFigureOut">
              <a:rPr lang="ru-RU"/>
              <a:pPr>
                <a:defRPr/>
              </a:pPr>
              <a:t>02.05.2010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FC270-B144-4E12-AC08-372DA15F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0679A-BE8E-47CE-8E06-06BB8C99E1EC}" type="datetimeFigureOut">
              <a:rPr lang="ru-RU"/>
              <a:pPr>
                <a:defRPr/>
              </a:pPr>
              <a:t>02.05.2010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2142-8874-43F5-8A8C-AAE5581D4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F7186-9F38-4756-885D-DD7E8A7A997D}" type="datetimeFigureOut">
              <a:rPr lang="ru-RU"/>
              <a:pPr>
                <a:defRPr/>
              </a:pPr>
              <a:t>02.05.2010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ACC48-7F7E-4800-8C99-CFFE00F22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583D3-7190-4650-84BC-82B67280C8D9}" type="datetimeFigureOut">
              <a:rPr lang="ru-RU"/>
              <a:pPr>
                <a:defRPr/>
              </a:pPr>
              <a:t>02.05.2010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6197C-0967-4A9C-9267-2FF57FDB3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6542E-35F1-4ECF-BE1B-8F40B7B11A27}" type="datetimeFigureOut">
              <a:rPr lang="ru-RU"/>
              <a:pPr>
                <a:defRPr/>
              </a:pPr>
              <a:t>02.05.2010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D1D9-03FB-49D7-AFD8-04F0D893D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CE198-8EB6-45F7-AD3F-BEF0CA74B91D}" type="datetimeFigureOut">
              <a:rPr lang="ru-RU"/>
              <a:pPr>
                <a:defRPr/>
              </a:pPr>
              <a:t>02.05.2010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5D93-C940-452E-9CB0-C408BFA04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3A05-D99A-41A0-97AA-930826465F97}" type="datetimeFigureOut">
              <a:rPr lang="ru-RU"/>
              <a:pPr>
                <a:defRPr/>
              </a:pPr>
              <a:t>02.05.2010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0670-AFEA-422C-B432-984ED5D36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B38F3199-19B9-4451-9E3E-49BD27D0D0BB}" type="datetimeFigureOut">
              <a:rPr lang="ru-RU"/>
              <a:pPr>
                <a:defRPr/>
              </a:pPr>
              <a:t>02.05.2010</a:t>
            </a:fld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C982655-BE0F-42A5-997F-484F3EB15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89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9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9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92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9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89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  <p:bldP spid="3892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9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9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9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9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9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9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9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9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9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9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9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9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9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9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9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3ozera.com.ua/abton/spaw2/uploads/images/shazk_lakes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850" y="17002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7200"/>
              <a:t>Озера України</a:t>
            </a:r>
            <a:endParaRPr lang="ru-RU" sz="72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закарпаття-синевир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6357938" y="6000750"/>
            <a:ext cx="24526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 b="1">
                <a:solidFill>
                  <a:srgbClr val="001D7A"/>
                </a:solidFill>
                <a:latin typeface="Calibri" pitchFamily="34" charset="0"/>
              </a:rPr>
              <a:t>Синевир</a:t>
            </a:r>
            <a:endParaRPr lang="ru-RU" sz="4800" b="1">
              <a:solidFill>
                <a:srgbClr val="001D7A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закарпаття-синевір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-main-pic" descr="Картинка 9 из 511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-main-pic" descr="Картинка 33 из 511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-main-pic" descr="Картинка 31 из 511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-main-pic" descr="Картинка 28 из 511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01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0825" y="260350"/>
            <a:ext cx="6804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>
                <a:solidFill>
                  <a:srgbClr val="001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У Закарпатті 127 гірських озер</a:t>
            </a:r>
            <a:endParaRPr lang="ru-RU" sz="3200" b="1">
              <a:solidFill>
                <a:srgbClr val="001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01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68313" y="260350"/>
            <a:ext cx="3354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b="1">
                <a:solidFill>
                  <a:srgbClr val="001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Несамовите</a:t>
            </a:r>
            <a:endParaRPr lang="ru-RU" sz="4000" b="1">
              <a:solidFill>
                <a:srgbClr val="001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-main-pic" descr="Картинка 119 из 511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538788" y="476250"/>
            <a:ext cx="3605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b="1">
                <a:solidFill>
                  <a:srgbClr val="001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Бребенескул</a:t>
            </a:r>
            <a:endParaRPr lang="ru-RU" sz="4000" b="1">
              <a:solidFill>
                <a:srgbClr val="001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00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549275"/>
            <a:ext cx="3035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b="1">
                <a:solidFill>
                  <a:srgbClr val="001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Солотвино</a:t>
            </a:r>
            <a:endParaRPr lang="ru-RU" sz="4000" b="1">
              <a:solidFill>
                <a:srgbClr val="001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-main-pic" descr="Картинка 21 из 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волинь-світязь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8210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волинь-світязь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659563" y="260350"/>
            <a:ext cx="2060575" cy="823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800" b="1">
                <a:solidFill>
                  <a:srgbClr val="001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Світязь</a:t>
            </a:r>
            <a:endParaRPr lang="ru-RU" sz="4800" b="1">
              <a:solidFill>
                <a:srgbClr val="001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волинь-світязь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-main-pic" descr="Картинка 13 из 511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волинь-світязь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волинь-світязь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волинь-світязь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00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092950" y="188913"/>
            <a:ext cx="175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b="1">
                <a:solidFill>
                  <a:srgbClr val="001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Ялпуг</a:t>
            </a:r>
            <a:endParaRPr lang="ru-RU" sz="4000" b="1">
              <a:solidFill>
                <a:srgbClr val="001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72</TotalTime>
  <Words>13</Words>
  <Application>Microsoft Office PowerPoint</Application>
  <PresentationFormat>Экран (4:3)</PresentationFormat>
  <Paragraphs>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Garamond</vt:lpstr>
      <vt:lpstr>Arial</vt:lpstr>
      <vt:lpstr>Wingdings</vt:lpstr>
      <vt:lpstr>Calibri</vt:lpstr>
      <vt:lpstr>Tahoma</vt:lpstr>
      <vt:lpstr>Течение</vt:lpstr>
      <vt:lpstr>Течение</vt:lpstr>
      <vt:lpstr>Озера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География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Озера України</dc:title>
  <dc:creator>Татьяна Степановна</dc:creator>
  <cp:lastModifiedBy>Саша</cp:lastModifiedBy>
  <cp:revision>7</cp:revision>
  <dcterms:created xsi:type="dcterms:W3CDTF">2010-03-01T12:00:24Z</dcterms:created>
  <dcterms:modified xsi:type="dcterms:W3CDTF">2010-05-02T18:49:51Z</dcterms:modified>
</cp:coreProperties>
</file>