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60" r:id="rId6"/>
    <p:sldId id="261" r:id="rId7"/>
    <p:sldId id="273" r:id="rId8"/>
    <p:sldId id="276" r:id="rId9"/>
    <p:sldId id="274" r:id="rId10"/>
    <p:sldId id="271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A7B9-CCEA-4C42-AA46-32B226264708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5567-49CD-4E91-9849-72F5E0E0A0E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Загальна характеристика Азії. ЕГП країн.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29322" y="4786322"/>
            <a:ext cx="2928958" cy="175260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Кременчугська Т.С..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географії Світлодарського НВК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7" descr="http://images.wikia.com/ikariam/images/a/a3/Asia_reg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682" y="1428736"/>
            <a:ext cx="5604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КРАЇНИ АЗ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2156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Азія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сьогодні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780" name="Group 108"/>
          <p:cNvGraphicFramePr>
            <a:graphicFrameLocks noGrp="1"/>
          </p:cNvGraphicFramePr>
          <p:nvPr>
            <p:ph type="body" idx="1"/>
          </p:nvPr>
        </p:nvGraphicFramePr>
        <p:xfrm>
          <a:off x="250825" y="836613"/>
          <a:ext cx="8496944" cy="5832649"/>
        </p:xfrm>
        <a:graphic>
          <a:graphicData uri="http://schemas.openxmlformats.org/drawingml/2006/table">
            <a:tbl>
              <a:tblPr/>
              <a:tblGrid>
                <a:gridCol w="4843455"/>
                <a:gridCol w="3653489"/>
              </a:tblGrid>
              <a:tr h="52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суверенних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дерав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1/3 земної поверхні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4,5 </a:t>
                      </a: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млрд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. </a:t>
                      </a: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осіб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5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Найбільші за площею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Росія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Китай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5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Найбільші за населенням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Китай, </a:t>
                      </a: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Індія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Найменьша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держава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Сингапур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Республік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Конституційних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монархій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Абсолютних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монархій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4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6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404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Особливості регіону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Перші світові цивілізації та держави: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Межиріччя Тигру та Євфрату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Індо-Гангська низовина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Долина Хуанхе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Перська імперія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Арабська держава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Османська імперія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Виникнення світових релігій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30% площі світу, 60% населення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Рекорди планети в регіоні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000108"/>
            <a:ext cx="4900618" cy="27574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Джомолунгма (Еверест)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Рівень берегу Мертвого моря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Озера Байкал, Каспійське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www.google.com/maps/vt/data=2mKSnzCFHZz89_D_IAg-fJPmq7yVOUtZz6Z55yR8954TNGKGLX-Qge9TXIcbLyufBbM8kgCLdF5Qbfs5pqIsyddeVpZCa6HmOxN-N48ffPVHB_xTWjO-xqUxpKlkEgZi-IhjJkOVLZFBga94pOhJJEQ48DJOh_cr-u4K2mTY9aknVtngd8_h1z1XEJSwC7WlQmkZd6H6dtOuurwSGMjAun8WM0vs-2ES0vrNj1MuTz6AoXrCu8ZJ&amp;w=182&amp;h=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572008"/>
            <a:ext cx="2357454" cy="2072488"/>
          </a:xfrm>
          <a:prstGeom prst="rect">
            <a:avLst/>
          </a:prstGeom>
          <a:noFill/>
        </p:spPr>
      </p:pic>
      <p:sp>
        <p:nvSpPr>
          <p:cNvPr id="7172" name="AutoShape 4" descr="Каспийское мор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4" name="AutoShape 6" descr="https://upload.wikimedia.org/wikipedia/commons/thumb/e/e8/Caspian_Sea_relief_location_map.jpg/290px-Caspian_Sea_relief_location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14818"/>
            <a:ext cx="235745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 descr="https://wikiway.com/upload/iblock/ee5/karta-ozera-bayk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214818"/>
            <a:ext cx="2506930" cy="2643182"/>
          </a:xfrm>
          <a:prstGeom prst="rect">
            <a:avLst/>
          </a:prstGeom>
          <a:noFill/>
        </p:spPr>
      </p:pic>
      <p:sp>
        <p:nvSpPr>
          <p:cNvPr id="7180" name="AutoShape 12" descr="https://mountainguide.ru/wp-content/uploads/2019/01/Evere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7843"/>
            <a:ext cx="3286148" cy="2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 descr="https://geosfera.org/uploads/fotos/m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071547"/>
            <a:ext cx="235745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3428992" cy="485778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Приморське положення (більшість)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Кордони: важкодоступні природні рубежі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Глибинне положення і віддаленість від торговельних шляхів окремих держав</a:t>
            </a:r>
          </a:p>
          <a:p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3" descr="http://old.orsib.ru/files/image/550px-Mapa_politico_de_A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143240" cy="1143000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Особливості ЕГП країн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6" descr="http://www.zol.ru/pictures/.materials-image/904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72400" cy="1362075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Регіональний поділ Азії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928662" y="4929198"/>
            <a:ext cx="4429156" cy="1643074"/>
          </a:xfr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Північна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Центральна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Південно-Західна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Південна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Східна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Південно-Східна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https://naurok.com.ua/uploads/files/131097/37478/38279_images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00826" y="1643050"/>
            <a:ext cx="228601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4,5 млрд. осіб</a:t>
            </a:r>
          </a:p>
          <a:p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Політична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карта: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країни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монархії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Конституційні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Японія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Малайзія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Таїланд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Бутан</a:t>
            </a:r>
          </a:p>
          <a:p>
            <a:pPr eaLnBrk="1" hangingPunct="1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Йорданія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Камбоджа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Абсолютні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Саудівська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Аравія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ОАЕ</a:t>
            </a:r>
          </a:p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Катар</a:t>
            </a:r>
          </a:p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Кувейт</a:t>
            </a:r>
          </a:p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Бруней</a:t>
            </a:r>
          </a:p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Оман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5403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Політико-географічні особливості регіонів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42919"/>
          <a:ext cx="9144000" cy="656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686"/>
                <a:gridCol w="7330314"/>
              </a:tblGrid>
              <a:tr h="2080135">
                <a:tc>
                  <a:txBody>
                    <a:bodyPr/>
                    <a:lstStyle/>
                    <a:p>
                      <a:r>
                        <a:rPr lang="uk-UA" dirty="0" smtClean="0"/>
                        <a:t>Західна</a:t>
                      </a:r>
                      <a:r>
                        <a:rPr lang="uk-UA" baseline="0" dirty="0" smtClean="0"/>
                        <a:t> Азія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Осередок зародження історії людства, винайдення алфавіту;</a:t>
                      </a:r>
                    </a:p>
                    <a:p>
                      <a:r>
                        <a:rPr lang="uk-UA" dirty="0" smtClean="0"/>
                        <a:t>Нині</a:t>
                      </a:r>
                      <a:r>
                        <a:rPr lang="uk-UA" baseline="0" dirty="0" smtClean="0"/>
                        <a:t> найбільш суперечливий та економічно неоднорідний;</a:t>
                      </a:r>
                    </a:p>
                    <a:p>
                      <a:r>
                        <a:rPr lang="uk-UA" dirty="0" smtClean="0"/>
                        <a:t>Чинники сучасного розвитку:</a:t>
                      </a:r>
                    </a:p>
                    <a:p>
                      <a:r>
                        <a:rPr lang="uk-UA" dirty="0" smtClean="0"/>
                        <a:t>- нафта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uk-UA" dirty="0" smtClean="0"/>
                        <a:t>- етнічні та релігійні</a:t>
                      </a:r>
                      <a:r>
                        <a:rPr lang="uk-UA" baseline="0" dirty="0" smtClean="0"/>
                        <a:t> конфлікти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- Світове перехрестя</a:t>
                      </a:r>
                    </a:p>
                    <a:p>
                      <a:r>
                        <a:rPr lang="uk-UA" dirty="0" smtClean="0"/>
                        <a:t>- Провідна роль держави в економіці</a:t>
                      </a:r>
                    </a:p>
                  </a:txBody>
                  <a:tcPr/>
                </a:tc>
              </a:tr>
              <a:tr h="848822">
                <a:tc>
                  <a:txBody>
                    <a:bodyPr/>
                    <a:lstStyle/>
                    <a:p>
                      <a:r>
                        <a:rPr lang="uk-UA" dirty="0" smtClean="0"/>
                        <a:t>Центральна </a:t>
                      </a:r>
                    </a:p>
                    <a:p>
                      <a:r>
                        <a:rPr lang="uk-UA" dirty="0" smtClean="0"/>
                        <a:t>Азія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Від Монголії до Казахстану</a:t>
                      </a:r>
                    </a:p>
                    <a:p>
                      <a:r>
                        <a:rPr lang="uk-UA" dirty="0" smtClean="0"/>
                        <a:t>- Кочеві народи</a:t>
                      </a:r>
                    </a:p>
                    <a:p>
                      <a:r>
                        <a:rPr lang="uk-UA" dirty="0" smtClean="0"/>
                        <a:t>- Пострадянські країни</a:t>
                      </a:r>
                      <a:endParaRPr lang="uk-UA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uk-UA" dirty="0" smtClean="0"/>
                        <a:t>Південна </a:t>
                      </a:r>
                    </a:p>
                    <a:p>
                      <a:r>
                        <a:rPr lang="uk-UA" dirty="0" smtClean="0"/>
                        <a:t>Азія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Від Гімалаїв до  Індійського</a:t>
                      </a:r>
                      <a:r>
                        <a:rPr lang="uk-UA" baseline="0" dirty="0" smtClean="0"/>
                        <a:t> океану</a:t>
                      </a:r>
                    </a:p>
                    <a:p>
                      <a:r>
                        <a:rPr lang="uk-UA" baseline="0" dirty="0" smtClean="0"/>
                        <a:t>- Британські колонії в минулому: Індія, Пакистан, Бангладеш,  М</a:t>
                      </a:r>
                      <a:r>
                        <a:rPr lang="en-US" baseline="0" dirty="0" smtClean="0"/>
                        <a:t>’</a:t>
                      </a:r>
                      <a:r>
                        <a:rPr lang="uk-UA" baseline="0" dirty="0" smtClean="0"/>
                        <a:t>яма, Шрі-Ланка</a:t>
                      </a:r>
                      <a:endParaRPr lang="uk-UA" dirty="0"/>
                    </a:p>
                  </a:txBody>
                  <a:tcPr/>
                </a:tc>
              </a:tr>
              <a:tr h="1108034">
                <a:tc>
                  <a:txBody>
                    <a:bodyPr/>
                    <a:lstStyle/>
                    <a:p>
                      <a:r>
                        <a:rPr lang="uk-UA" dirty="0" smtClean="0"/>
                        <a:t>Південно-Східна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Азія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 На перетині між цивілізаційних</a:t>
                      </a:r>
                      <a:r>
                        <a:rPr lang="uk-UA" baseline="0" dirty="0" smtClean="0"/>
                        <a:t> комунікацій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baseline="0" dirty="0" smtClean="0"/>
                        <a:t>  Арена чисельних суперечок за сфери впливу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baseline="0" dirty="0" smtClean="0"/>
                        <a:t>- осередки імміграції, захоплень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baseline="0" dirty="0" smtClean="0"/>
                        <a:t>- колонії Португалії, Голландії, В.Б., Франції, Італії у минулому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baseline="0" dirty="0" smtClean="0"/>
                        <a:t>- </a:t>
                      </a:r>
                      <a:r>
                        <a:rPr lang="uk-UA" baseline="0" dirty="0" err="1" smtClean="0"/>
                        <a:t>“гарячі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точки”</a:t>
                      </a:r>
                      <a:r>
                        <a:rPr lang="uk-UA" baseline="0" dirty="0" smtClean="0"/>
                        <a:t>: </a:t>
                      </a:r>
                      <a:r>
                        <a:rPr lang="uk-UA" baseline="0" dirty="0" err="1" smtClean="0"/>
                        <a:t>“золотий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трикутник”</a:t>
                      </a:r>
                      <a:r>
                        <a:rPr lang="uk-UA" baseline="0" dirty="0" smtClean="0"/>
                        <a:t>(Китай, Лаос, М</a:t>
                      </a:r>
                      <a:r>
                        <a:rPr lang="en-US" baseline="0" dirty="0" smtClean="0"/>
                        <a:t>’</a:t>
                      </a:r>
                      <a:r>
                        <a:rPr lang="uk-UA" baseline="0" dirty="0" smtClean="0"/>
                        <a:t>яма) - </a:t>
                      </a:r>
                      <a:r>
                        <a:rPr lang="uk-UA" baseline="0" dirty="0" err="1" smtClean="0"/>
                        <a:t>наркомафія</a:t>
                      </a:r>
                      <a:endParaRPr lang="uk-UA" dirty="0"/>
                    </a:p>
                  </a:txBody>
                  <a:tcPr/>
                </a:tc>
              </a:tr>
              <a:tr h="1108034">
                <a:tc>
                  <a:txBody>
                    <a:bodyPr/>
                    <a:lstStyle/>
                    <a:p>
                      <a:r>
                        <a:rPr lang="uk-UA" dirty="0" smtClean="0"/>
                        <a:t>Східна Азія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uk-UA" dirty="0" smtClean="0"/>
                        <a:t> Ядро азійсько-тихоокеанського регіону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dirty="0" smtClean="0"/>
                        <a:t> Далекосхідний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“трикутник”</a:t>
                      </a:r>
                      <a:r>
                        <a:rPr lang="uk-UA" baseline="0" dirty="0" smtClean="0"/>
                        <a:t>: Японія – Китай – РК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baseline="0" dirty="0" smtClean="0"/>
                        <a:t> Формування науково-виробничих комплексів, банківських систем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baseline="0" dirty="0" smtClean="0"/>
                        <a:t> геополітичне протистояння: КНДР – РК, Китай – Тайвань, Японія - РФ 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325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Загальна характеристика Азії. ЕГП країн.</vt:lpstr>
      <vt:lpstr>Азія сьогодні</vt:lpstr>
      <vt:lpstr>Особливості регіону</vt:lpstr>
      <vt:lpstr>Рекорди планети в регіоні</vt:lpstr>
      <vt:lpstr>Особливості ЕГП країн</vt:lpstr>
      <vt:lpstr>Регіональний поділ Азії</vt:lpstr>
      <vt:lpstr>Слайд 7</vt:lpstr>
      <vt:lpstr>Політична карта: країни – монархії  </vt:lpstr>
      <vt:lpstr>Політико-географічні особливості регіонів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Азії</dc:title>
  <dc:creator>СерПК</dc:creator>
  <cp:lastModifiedBy>СерПК</cp:lastModifiedBy>
  <cp:revision>46</cp:revision>
  <dcterms:created xsi:type="dcterms:W3CDTF">2021-07-30T11:10:55Z</dcterms:created>
  <dcterms:modified xsi:type="dcterms:W3CDTF">2021-11-30T16:51:18Z</dcterms:modified>
</cp:coreProperties>
</file>